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9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38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6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94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64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94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44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79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9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19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26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24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62593-FD38-4806-B3E8-40ABB089978C}" type="datetimeFigureOut">
              <a:rPr lang="tr-TR" smtClean="0"/>
              <a:t>26.3.2018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1CF7B-2BFE-485A-8772-7AA26CBE44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9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     </a:t>
            </a:r>
            <a:r>
              <a:rPr lang="tr-TR" sz="4400" dirty="0" smtClean="0"/>
              <a:t>HASTALIKLARDAN KORUNMA YOLLARI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2349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ELLERİMİZİ YIKAMALIYIZ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83" y="2175165"/>
            <a:ext cx="4876800" cy="4461162"/>
          </a:xfrm>
        </p:spPr>
      </p:pic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709" y="2396835"/>
            <a:ext cx="4959927" cy="4239491"/>
          </a:xfrm>
        </p:spPr>
      </p:pic>
    </p:spTree>
    <p:extLst>
      <p:ext uri="{BB962C8B-B14F-4D97-AF65-F5344CB8AC3E}">
        <p14:creationId xmlns:p14="http://schemas.microsoft.com/office/powerpoint/2010/main" val="898650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355273"/>
            <a:ext cx="4703618" cy="3574471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91" y="2355273"/>
            <a:ext cx="4980709" cy="3574471"/>
          </a:xfrm>
        </p:spPr>
      </p:pic>
    </p:spTree>
    <p:extLst>
      <p:ext uri="{BB962C8B-B14F-4D97-AF65-F5344CB8AC3E}">
        <p14:creationId xmlns:p14="http://schemas.microsoft.com/office/powerpoint/2010/main" val="537484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2" y="2521527"/>
            <a:ext cx="3696133" cy="3657599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37" y="2521527"/>
            <a:ext cx="3927764" cy="3657599"/>
          </a:xfrm>
        </p:spPr>
      </p:pic>
    </p:spTree>
    <p:extLst>
      <p:ext uri="{BB962C8B-B14F-4D97-AF65-F5344CB8AC3E}">
        <p14:creationId xmlns:p14="http://schemas.microsoft.com/office/powerpoint/2010/main" val="189177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1- AŞI OLMAK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5" y="1856509"/>
            <a:ext cx="10127672" cy="4405745"/>
          </a:xfrm>
        </p:spPr>
      </p:pic>
    </p:spTree>
    <p:extLst>
      <p:ext uri="{BB962C8B-B14F-4D97-AF65-F5344CB8AC3E}">
        <p14:creationId xmlns:p14="http://schemas.microsoft.com/office/powerpoint/2010/main" val="105810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7" y="263236"/>
            <a:ext cx="11291454" cy="6331528"/>
          </a:xfrm>
        </p:spPr>
      </p:pic>
    </p:spTree>
    <p:extLst>
      <p:ext uri="{BB962C8B-B14F-4D97-AF65-F5344CB8AC3E}">
        <p14:creationId xmlns:p14="http://schemas.microsoft.com/office/powerpoint/2010/main" val="251760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2-SAĞLIKLI BESLENMEK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82" y="1690687"/>
            <a:ext cx="9434945" cy="4571567"/>
          </a:xfrm>
        </p:spPr>
      </p:pic>
    </p:spTree>
    <p:extLst>
      <p:ext uri="{BB962C8B-B14F-4D97-AF65-F5344CB8AC3E}">
        <p14:creationId xmlns:p14="http://schemas.microsoft.com/office/powerpoint/2010/main" val="264894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1" y="498764"/>
            <a:ext cx="10349345" cy="6248400"/>
          </a:xfrm>
        </p:spPr>
      </p:pic>
    </p:spTree>
    <p:extLst>
      <p:ext uri="{BB962C8B-B14F-4D97-AF65-F5344CB8AC3E}">
        <p14:creationId xmlns:p14="http://schemas.microsoft.com/office/powerpoint/2010/main" val="166466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YUMURTA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4" y="2798618"/>
            <a:ext cx="4973782" cy="3768436"/>
          </a:xfrm>
        </p:spPr>
      </p:pic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SÜT PEYNİR </a:t>
            </a:r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7" y="2701635"/>
            <a:ext cx="5334000" cy="3865419"/>
          </a:xfrm>
        </p:spPr>
      </p:pic>
    </p:spTree>
    <p:extLst>
      <p:ext uri="{BB962C8B-B14F-4D97-AF65-F5344CB8AC3E}">
        <p14:creationId xmlns:p14="http://schemas.microsoft.com/office/powerpoint/2010/main" val="282805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 YEMELİYİZ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09" y="2022764"/>
            <a:ext cx="10238509" cy="4558145"/>
          </a:xfrm>
        </p:spPr>
      </p:pic>
    </p:spTree>
    <p:extLst>
      <p:ext uri="{BB962C8B-B14F-4D97-AF65-F5344CB8AC3E}">
        <p14:creationId xmlns:p14="http://schemas.microsoft.com/office/powerpoint/2010/main" val="2596352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ABUR CUBUR YEMEMELİYİZ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82" y="1690688"/>
            <a:ext cx="9933709" cy="4862512"/>
          </a:xfrm>
        </p:spPr>
      </p:pic>
    </p:spTree>
    <p:extLst>
      <p:ext uri="{BB962C8B-B14F-4D97-AF65-F5344CB8AC3E}">
        <p14:creationId xmlns:p14="http://schemas.microsoft.com/office/powerpoint/2010/main" val="2908538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GÜNEŞ IŞIĞINDAN FAYDALANMALIYIZ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45" y="2410691"/>
            <a:ext cx="4364182" cy="3920835"/>
          </a:xfrm>
        </p:spPr>
      </p:pic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812" y="2410691"/>
            <a:ext cx="3959370" cy="3920835"/>
          </a:xfrm>
        </p:spPr>
      </p:pic>
    </p:spTree>
    <p:extLst>
      <p:ext uri="{BB962C8B-B14F-4D97-AF65-F5344CB8AC3E}">
        <p14:creationId xmlns:p14="http://schemas.microsoft.com/office/powerpoint/2010/main" val="371938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Office PowerPoint</Application>
  <PresentationFormat>Geniş ekran</PresentationFormat>
  <Paragraphs>12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PowerPoint Sunusu</vt:lpstr>
      <vt:lpstr>1- AŞI OLMAK</vt:lpstr>
      <vt:lpstr>PowerPoint Sunusu</vt:lpstr>
      <vt:lpstr>2-SAĞLIKLI BESLENMEK</vt:lpstr>
      <vt:lpstr>PowerPoint Sunusu</vt:lpstr>
      <vt:lpstr>PowerPoint Sunusu</vt:lpstr>
      <vt:lpstr>ET YEMELİYİZ</vt:lpstr>
      <vt:lpstr>ABUR CUBUR YEMEMELİYİZ</vt:lpstr>
      <vt:lpstr>GÜNEŞ IŞIĞINDAN FAYDALANMALIYIZ</vt:lpstr>
      <vt:lpstr>ELLERİMİZİ YIKAMALIYIZ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Delta</dc:creator>
  <cp:lastModifiedBy>Delta</cp:lastModifiedBy>
  <cp:revision>2</cp:revision>
  <dcterms:created xsi:type="dcterms:W3CDTF">2018-03-25T23:00:52Z</dcterms:created>
  <dcterms:modified xsi:type="dcterms:W3CDTF">2018-03-25T23:13:53Z</dcterms:modified>
</cp:coreProperties>
</file>